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71" r:id="rId12"/>
    <p:sldId id="272" r:id="rId13"/>
    <p:sldId id="274" r:id="rId14"/>
    <p:sldId id="273" r:id="rId15"/>
    <p:sldId id="270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140" d="100"/>
          <a:sy n="140" d="100"/>
        </p:scale>
        <p:origin x="-168" y="-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8974A-F0D4-8F2D-8443-64CA8762B4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48BA7C-B5DB-61D0-C526-D0517B9FED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D0E9D7-2E64-3723-DDAF-62474FBF8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FC41C-1319-78AE-E3F4-068F4A8F1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2CE86-A6F5-5622-EAC4-AAEAE99F9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869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97A00-8D47-AB34-4D54-25BC46D93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8A70BA-DBDE-1801-B492-CB0B5B50E4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85B0A-2631-71BC-CF30-DFC348793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CF259-06F5-773F-FF5F-336727252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5B32B-7D1F-DD3B-22FF-EDBA6D8BC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12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70CAD9-5527-3925-5C90-368D6740C1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E9C19A-2662-4365-D9ED-D8E84E4DA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C895F-0BD3-EAF1-FB87-ED9B26123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6D55F-2E05-D557-50E8-025C3213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0905C-93C8-7F2F-32D6-DFDE2F46A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158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137C1-192B-AAF3-007A-68513EED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7D0DC-27BB-B21F-DF7E-3524D20AE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63E7DA-8EB5-708F-35F1-46B94BCE2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456074-52E6-5E96-0FAC-AD6C6A208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8286A-9807-A2FD-094C-F7A6D6288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332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EE92D-15FC-83D7-45C7-0E3C2AE89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3558C9-B1C6-8B47-699D-0D29E281F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27702-8634-C163-2A23-6EB2FF45D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4C097-3392-4D92-BDE1-5C60E9470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85D58-6361-C29D-6B0E-DE325981A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2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2ABBF-2D5A-FECE-CE8C-082F04924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8E565-2CA4-A68F-2CCE-31903CD12A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A2591-AE7E-CDCD-A684-C5B5029B49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4051EE-28B7-9FDC-8875-E91AC07D2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9C5E9-486A-A23F-50AA-870962DB6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5B5D90-43F7-EEB3-C9BF-F49F3DF28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551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40C08-00AC-8998-D387-F006196CC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01BE4-02AA-C428-4680-BCAD9D110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C4C54B-2E28-BA9E-232E-0964DE363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5230A1-AC87-8236-58FF-0C771D1559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486909-A346-0B28-845C-7298A94B93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906F27-451F-E704-5411-A94FBFA00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C19995-BF54-5EB8-528C-326356E88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5209A6-7189-EA90-4366-F790F7385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09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FCCCB-C71D-A306-3A1A-D24B7B196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827121-524A-6C85-97D1-DCCF50BAC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60C095-8F70-816E-6A66-532BAF072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69F729-F862-AAE5-F772-FA193762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093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683EAB-A709-1531-4D4A-876BB9845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3E20D7-5E2F-B2EC-7633-C50ABF829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800D6-4E84-7CD6-AA7D-EC2458B5B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89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E40FF-5D6D-0477-5794-0F85FA5F4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E5B02-D26E-F7A0-59DE-006C211C1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383841-CA5F-24E2-7606-BA82F4117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B62BD-8B66-0E2B-0F9B-92FE74333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1F85C4-2443-2B0B-7F34-B915F5D76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47EC2-DB65-E3DA-0F79-AF18D6CE4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6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2EA97-394E-1DE5-4B3A-152D60A0A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784CA7-6C4C-5EAC-8F0E-93AF3D9753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65D5EE-92BC-B807-6074-6FD0574B55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B9BD8-ECD8-1B06-64CE-F7009C03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42AADB-3E30-CF2E-B01F-589A0D806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A77551-5D96-7C3A-4A68-464AA84ED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727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0F73F3-6730-ADF8-3079-A9552F795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BFBDA-8313-0975-ACDB-04A1ABC9A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26E5A-4546-8A21-03AB-8780D551E7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2537C-690E-4B87-99A0-52353A9B28E1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D8145-5075-C9F0-660F-6F1F226337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8349B3-08C4-5B58-2B72-B47BAADEF3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28427-FD0C-4655-90D2-41E7E49DE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366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igikey.com/en/products/detail/stmicroelectronics/ST25R3916-AQWT/9826054?utm_adgroup=General&amp;utm_source=google&amp;utm_medium=cpc&amp;utm_campaign=PMax%20Shopping_Product_Zombie%20SKUs&amp;utm_term=&amp;utm_content=General&amp;utm_id=go_cmp-17815035045_adg-_ad-__dev-c_ext-_prd-9826054_sig-Cj0KCQjwpompBhDZARIsAFD_Fp8BTvC9CbcmB_fXXBJ1jIqcwMShoEnhtZtpH4ASR3gUT2K5HrSSFPkaAiiKEALw_wcB&amp;gad_source=1&amp;gclid=Cj0KCQjwpompBhDZARIsAFD_Fp8BTvC9CbcmB_fXXBJ1jIqcwMShoEnhtZtpH4ASR3gUT2K5HrSSFPkaAiiKEALw_wcB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ircuitdigest.com/microcontroller-projects/interfacing-rfid-reader-module-with-arduino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FBEC6-C9F0-64A9-3A75-127E17540E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CE36A9-8E3E-BBA3-25B3-8D5EFF923A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3FC4B7-0242-6106-16BB-8B48C5C6F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54398"/>
            <a:ext cx="10527185" cy="613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97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5C1C59-9D9A-56ED-F515-1A9E1B0C8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49" y="271289"/>
            <a:ext cx="11053588" cy="731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495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5C1C59-9D9A-56ED-F515-1A9E1B0C8C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822"/>
          <a:stretch/>
        </p:blipFill>
        <p:spPr>
          <a:xfrm>
            <a:off x="219249" y="271289"/>
            <a:ext cx="7315026" cy="731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161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58BC16-06AD-A003-B32B-2D5A979D9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784" y="779820"/>
            <a:ext cx="6588893" cy="27423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600DB8-6C94-8697-3BCE-9AB4CB8FA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129" y="3607021"/>
            <a:ext cx="6300697" cy="33182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5F24CD-F0DC-A249-4352-FCA45D66F1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7057" y="829421"/>
            <a:ext cx="3930479" cy="12732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01BBF2-2C39-EF03-C563-FC6B1F634A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3004" y="2085017"/>
            <a:ext cx="3245867" cy="158273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C273AD7-C4D7-FF77-FB42-8EF42AD9347C}"/>
              </a:ext>
            </a:extLst>
          </p:cNvPr>
          <p:cNvSpPr txBox="1"/>
          <p:nvPr/>
        </p:nvSpPr>
        <p:spPr>
          <a:xfrm>
            <a:off x="7913996" y="4446290"/>
            <a:ext cx="3930479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" b="0" i="0" u="sng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hlinkClick r:id="rId6"/>
              </a:rPr>
              <a:t>https://www.digikey.com/en/products/detail/stmicroelectronics/ST25R3916-AQWT/9826054?utm_adgroup=General&amp;utm_source=google&amp;utm_medium=cpc&amp;utm_campaign=PMax%20Shopping_Product_Zombie%20SKUs&amp;utm_term=&amp;utm_content=General&amp;utm_id=go_cmp-17815035045_adg-_ad-__dev-c_ext-_prd-9826054_sig-Cj0KCQjwpompBhDZARIsAFD_Fp8BTvC9CbcmB_fXXBJ1jIqcwMShoEnhtZtpH4ASR3gUT2K5HrSSFPkaAiiKEALw_wcB&amp;gad_source=1&amp;gclid=Cj0KCQjwpompBhDZARIsAFD_Fp8BTvC9CbcmB_fXXBJ1jIqcwMShoEnhtZtpH4ASR3gUT2K5HrSSFPkaAiiKEALw_wcB</a:t>
            </a:r>
            <a:r>
              <a:rPr lang="en-US" sz="5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8917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DA0001-4CEF-2FF0-9F42-A9E0BB5E66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260"/>
          <a:stretch/>
        </p:blipFill>
        <p:spPr>
          <a:xfrm>
            <a:off x="970251" y="1737165"/>
            <a:ext cx="3495855" cy="25226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115075-7ED8-747E-D442-B317F9865ED1}"/>
              </a:ext>
            </a:extLst>
          </p:cNvPr>
          <p:cNvSpPr txBox="1"/>
          <p:nvPr/>
        </p:nvSpPr>
        <p:spPr>
          <a:xfrm>
            <a:off x="1412543" y="1248770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2.2 </a:t>
            </a:r>
            <a:r>
              <a:rPr lang="en-US" dirty="0" err="1"/>
              <a:t>uF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356EB0-8D18-84B0-4B1B-201444F84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683" y="3310908"/>
            <a:ext cx="4410617" cy="13429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A6FFCE-8D14-AD75-0319-74D3D71A7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6946" y="5067011"/>
            <a:ext cx="3162463" cy="19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840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0E0CA1-64BA-3EA7-5573-36020526A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971" y="1074679"/>
            <a:ext cx="3617057" cy="21636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A603EF-FBDE-CBDF-F969-2954F1A63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717" y="3739439"/>
            <a:ext cx="2875201" cy="21192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EF0E49-56F1-A679-AA9A-995EDDE612A1}"/>
              </a:ext>
            </a:extLst>
          </p:cNvPr>
          <p:cNvSpPr txBox="1"/>
          <p:nvPr/>
        </p:nvSpPr>
        <p:spPr>
          <a:xfrm>
            <a:off x="1588259" y="3739439"/>
            <a:ext cx="609713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https://www.mouser.com/ProductDetail/Murata-Electronics/XRCGB27M120F3M00R0?qs=e%252BE4OD6MgMfl8qhJDYq%252BAg%3D%3D&amp;gad_source=1&amp;gclid=CjwKCAjwvrOpBhBdEiwAR58-3K2zpguMprPp1FOqZURyJp_-8QgKuY8mZGbG9fD0x5rVRaZs1ZO8uRoCaXcQAvD_BwE</a:t>
            </a:r>
          </a:p>
        </p:txBody>
      </p:sp>
    </p:spTree>
    <p:extLst>
      <p:ext uri="{BB962C8B-B14F-4D97-AF65-F5344CB8AC3E}">
        <p14:creationId xmlns:p14="http://schemas.microsoft.com/office/powerpoint/2010/main" val="974263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C0E3A8-2D98-5E83-3D66-090108886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361" y="714235"/>
            <a:ext cx="8325278" cy="542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705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C0C8E2-503B-B3AE-9B9D-CF487C0E0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247" y="690422"/>
            <a:ext cx="6915505" cy="547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460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778891-5E84-29C8-85FD-15B2C2803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808" y="2319280"/>
            <a:ext cx="6496384" cy="221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85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4BB792-8CF0-2E19-DB30-031A62C40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045" y="1180984"/>
            <a:ext cx="6505909" cy="449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67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9EDBB3-F4F2-0821-45BC-F3E76987F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045" y="2309755"/>
            <a:ext cx="6505909" cy="223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20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788C2-A034-C0C1-5605-CEEF41288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EECF9-0DF6-525D-45BF-B1C8111F6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https://circuitdigest.com/microcontroller-projects/interfacing-rfid-reader-module-with-arduino</a:t>
            </a:r>
            <a:endParaRPr lang="en-US" dirty="0"/>
          </a:p>
          <a:p>
            <a:r>
              <a:rPr lang="en-US" dirty="0"/>
              <a:t>https://github.com/miguelbalboa/rfid/issues/43</a:t>
            </a:r>
          </a:p>
        </p:txBody>
      </p:sp>
    </p:spTree>
    <p:extLst>
      <p:ext uri="{BB962C8B-B14F-4D97-AF65-F5344CB8AC3E}">
        <p14:creationId xmlns:p14="http://schemas.microsoft.com/office/powerpoint/2010/main" val="2175148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CD2F1F-9648-CBA3-A1F7-088A8A067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877"/>
            <a:ext cx="5077086" cy="25909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C2D2BF-001E-B3D9-14AC-F4A720A07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6156" y="96295"/>
            <a:ext cx="2332894" cy="6665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11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4D5DEF-08BB-A95D-A075-8F04642BA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88" y="771870"/>
            <a:ext cx="7391780" cy="55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30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9E0FCDA-33D2-8BBC-8B87-3B688DE51711}"/>
              </a:ext>
            </a:extLst>
          </p:cNvPr>
          <p:cNvSpPr txBox="1"/>
          <p:nvPr/>
        </p:nvSpPr>
        <p:spPr>
          <a:xfrm>
            <a:off x="3047281" y="3244334"/>
            <a:ext cx="6094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https://github.com/stm32duino/ST25R3916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E3DEF7-8679-03A2-D906-747FE58200FA}"/>
              </a:ext>
            </a:extLst>
          </p:cNvPr>
          <p:cNvSpPr txBox="1"/>
          <p:nvPr/>
        </p:nvSpPr>
        <p:spPr>
          <a:xfrm>
            <a:off x="1028700" y="4296757"/>
            <a:ext cx="6094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https://eds.st.com/nfc-tuningcircuit/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3FA9B2-65A2-1716-6AAD-5020328F0577}"/>
              </a:ext>
            </a:extLst>
          </p:cNvPr>
          <p:cNvSpPr txBox="1"/>
          <p:nvPr/>
        </p:nvSpPr>
        <p:spPr>
          <a:xfrm>
            <a:off x="830293" y="4856998"/>
            <a:ext cx="68299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https://www.st.com/en/nfc/st25r3916.html?rt=um&amp;id=UM2615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23BB13-BD31-B669-8F53-9D4969778ECB}"/>
              </a:ext>
            </a:extLst>
          </p:cNvPr>
          <p:cNvSpPr txBox="1"/>
          <p:nvPr/>
        </p:nvSpPr>
        <p:spPr>
          <a:xfrm>
            <a:off x="741872" y="638355"/>
            <a:ext cx="8761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MFRC 522 seems like power is too 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STM3916 may be a better option, and it’s the same chip that drives the X-NUCLEO board</a:t>
            </a:r>
          </a:p>
        </p:txBody>
      </p:sp>
    </p:spTree>
    <p:extLst>
      <p:ext uri="{BB962C8B-B14F-4D97-AF65-F5344CB8AC3E}">
        <p14:creationId xmlns:p14="http://schemas.microsoft.com/office/powerpoint/2010/main" val="3020136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B88A6-74F4-6F8E-8CF4-0B750CDAF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STM Design suite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C2F1F-3337-6257-C7B9-DD405ECB5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18" y="1357012"/>
            <a:ext cx="8344329" cy="46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05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4BB460-3E79-D04A-053D-E8086D413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841" y="1660587"/>
            <a:ext cx="7863640" cy="43347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C43D88-26D9-1B86-5135-C46F94AC632C}"/>
              </a:ext>
            </a:extLst>
          </p:cNvPr>
          <p:cNvSpPr txBox="1"/>
          <p:nvPr/>
        </p:nvSpPr>
        <p:spPr>
          <a:xfrm>
            <a:off x="940279" y="672860"/>
            <a:ext cx="1697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Matching circuit</a:t>
            </a:r>
          </a:p>
        </p:txBody>
      </p:sp>
    </p:spTree>
    <p:extLst>
      <p:ext uri="{BB962C8B-B14F-4D97-AF65-F5344CB8AC3E}">
        <p14:creationId xmlns:p14="http://schemas.microsoft.com/office/powerpoint/2010/main" val="2795303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47E46A-8AAD-C13D-FA62-AC794A65B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797" y="725387"/>
            <a:ext cx="5553360" cy="50485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9E6B16-00D4-BF16-E773-1BE8C9EA8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782" y="1204802"/>
            <a:ext cx="4677015" cy="42769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B9D9B1-2364-7A5D-7CC3-D99ADA38E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314040" y="998175"/>
            <a:ext cx="6803166" cy="450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098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3DE98B-DF48-7DAB-D1E2-D3174345C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2641" y="771388"/>
            <a:ext cx="5686717" cy="53152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5D275D-8CEB-6393-F424-DD5391B6BDCE}"/>
              </a:ext>
            </a:extLst>
          </p:cNvPr>
          <p:cNvSpPr txBox="1"/>
          <p:nvPr/>
        </p:nvSpPr>
        <p:spPr>
          <a:xfrm>
            <a:off x="209190" y="129722"/>
            <a:ext cx="9314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https://www.mouser.com/datasheet/2/389/st25r3916b-2940750.pdf</a:t>
            </a:r>
          </a:p>
        </p:txBody>
      </p:sp>
    </p:spTree>
    <p:extLst>
      <p:ext uri="{BB962C8B-B14F-4D97-AF65-F5344CB8AC3E}">
        <p14:creationId xmlns:p14="http://schemas.microsoft.com/office/powerpoint/2010/main" val="3071180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19672</TotalTime>
  <Words>253</Words>
  <Application>Microsoft Office PowerPoint</Application>
  <PresentationFormat>Widescreen</PresentationFormat>
  <Paragraphs>13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STM Design suite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Siddharth Krishnan</dc:creator>
  <cp:lastModifiedBy>Siddharth Krishnan</cp:lastModifiedBy>
  <cp:revision>15</cp:revision>
  <dcterms:created xsi:type="dcterms:W3CDTF">2023-07-27T16:58:18Z</dcterms:created>
  <dcterms:modified xsi:type="dcterms:W3CDTF">2023-10-26T18:14:24Z</dcterms:modified>
</cp:coreProperties>
</file>

<file path=docProps/thumbnail.jpeg>
</file>